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65"/>
  </p:notesMasterIdLst>
  <p:sldIdLst>
    <p:sldId id="256" r:id="rId9"/>
    <p:sldId id="556" r:id="rId10"/>
    <p:sldId id="624" r:id="rId11"/>
    <p:sldId id="625" r:id="rId12"/>
    <p:sldId id="633" r:id="rId13"/>
    <p:sldId id="627" r:id="rId14"/>
    <p:sldId id="641" r:id="rId15"/>
    <p:sldId id="629" r:id="rId16"/>
    <p:sldId id="638" r:id="rId17"/>
    <p:sldId id="634" r:id="rId18"/>
    <p:sldId id="631" r:id="rId19"/>
    <p:sldId id="557" r:id="rId20"/>
    <p:sldId id="632" r:id="rId21"/>
    <p:sldId id="612" r:id="rId22"/>
    <p:sldId id="580" r:id="rId23"/>
    <p:sldId id="609" r:id="rId24"/>
    <p:sldId id="572" r:id="rId25"/>
    <p:sldId id="573" r:id="rId26"/>
    <p:sldId id="613" r:id="rId27"/>
    <p:sldId id="654" r:id="rId28"/>
    <p:sldId id="637" r:id="rId29"/>
    <p:sldId id="642" r:id="rId30"/>
    <p:sldId id="644" r:id="rId31"/>
    <p:sldId id="640" r:id="rId32"/>
    <p:sldId id="646" r:id="rId33"/>
    <p:sldId id="643" r:id="rId34"/>
    <p:sldId id="645" r:id="rId35"/>
    <p:sldId id="655" r:id="rId36"/>
    <p:sldId id="636" r:id="rId37"/>
    <p:sldId id="647" r:id="rId38"/>
    <p:sldId id="648" r:id="rId39"/>
    <p:sldId id="649" r:id="rId40"/>
    <p:sldId id="656" r:id="rId41"/>
    <p:sldId id="635" r:id="rId42"/>
    <p:sldId id="650" r:id="rId43"/>
    <p:sldId id="651" r:id="rId44"/>
    <p:sldId id="652" r:id="rId45"/>
    <p:sldId id="639" r:id="rId46"/>
    <p:sldId id="653" r:id="rId47"/>
    <p:sldId id="657" r:id="rId48"/>
    <p:sldId id="630" r:id="rId49"/>
    <p:sldId id="607" r:id="rId50"/>
    <p:sldId id="567" r:id="rId51"/>
    <p:sldId id="582" r:id="rId52"/>
    <p:sldId id="562" r:id="rId53"/>
    <p:sldId id="563" r:id="rId54"/>
    <p:sldId id="564" r:id="rId55"/>
    <p:sldId id="620" r:id="rId56"/>
    <p:sldId id="621" r:id="rId57"/>
    <p:sldId id="622" r:id="rId58"/>
    <p:sldId id="593" r:id="rId59"/>
    <p:sldId id="594" r:id="rId60"/>
    <p:sldId id="604"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39"/>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72899" autoAdjust="0"/>
  </p:normalViewPr>
  <p:slideViewPr>
    <p:cSldViewPr snapToGrid="0">
      <p:cViewPr varScale="1">
        <p:scale>
          <a:sx n="50" d="100"/>
          <a:sy n="50" d="100"/>
        </p:scale>
        <p:origin x="1298" y="3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time</a:t>
            </a: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504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pricing tier will determine how many scaling instances you get.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377221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Some keys:</a:t>
            </a:r>
          </a:p>
          <a:p>
            <a:pPr marL="171450" indent="-171450">
              <a:buFont typeface="Arial" panose="020B0604020202020204" pitchFamily="34" charset="0"/>
              <a:buChar char="•"/>
            </a:pPr>
            <a:r>
              <a:rPr lang="en-US" dirty="0"/>
              <a:t>Scaling</a:t>
            </a:r>
          </a:p>
          <a:p>
            <a:pPr marL="171450" indent="-171450">
              <a:buFont typeface="Arial" panose="020B0604020202020204" pitchFamily="34" charset="0"/>
              <a:buChar char="•"/>
            </a:pPr>
            <a:r>
              <a:rPr lang="en-US" dirty="0"/>
              <a:t>Ease</a:t>
            </a:r>
          </a:p>
          <a:p>
            <a:pPr marL="171450" indent="-171450">
              <a:buFont typeface="Arial" panose="020B0604020202020204" pitchFamily="34" charset="0"/>
              <a:buChar char="•"/>
            </a:pPr>
            <a:r>
              <a:rPr lang="en-US" dirty="0"/>
              <a:t>Automation</a:t>
            </a:r>
          </a:p>
          <a:p>
            <a:pPr marL="171450" indent="-171450">
              <a:buFont typeface="Arial" panose="020B0604020202020204" pitchFamily="34" charset="0"/>
              <a:buChar char="•"/>
            </a:pPr>
            <a:r>
              <a:rPr lang="en-US" dirty="0"/>
              <a:t>Universal</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is not a closed ecosystem any more…</a:t>
            </a:r>
          </a:p>
          <a:p>
            <a:r>
              <a:rPr lang="en-US" dirty="0"/>
              <a:t>They even do</a:t>
            </a:r>
            <a:r>
              <a:rPr lang="en-US" baseline="0" dirty="0"/>
              <a:t> Linux!</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71615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and deploy your apps and sites directly from VSO, GitHub, and </a:t>
            </a:r>
            <a:r>
              <a:rPr lang="en-US" dirty="0" err="1"/>
              <a:t>BitBucket</a:t>
            </a:r>
            <a:r>
              <a:rPr lang="en-US" dirty="0"/>
              <a:t>! Without needing a TeamCity installation. Pretty</a:t>
            </a:r>
            <a:r>
              <a:rPr lang="en-US" baseline="0" dirty="0"/>
              <a:t> sweet. Especially for small-scale </a:t>
            </a:r>
            <a:r>
              <a:rPr lang="en-US" baseline="0" dirty="0" err="1"/>
              <a:t>devs</a:t>
            </a:r>
            <a:r>
              <a:rPr lang="en-US" baseline="0" dirty="0"/>
              <a:t> like myself.</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328607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Web Apps</a:t>
            </a:r>
          </a:p>
          <a:p>
            <a:pPr marL="742950"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E-Commerce, dynamic pages, blogs, </a:t>
            </a:r>
            <a:r>
              <a:rPr lang="en-US" baseline="0" dirty="0" err="1"/>
              <a:t>etc</a:t>
            </a: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Logic Apps</a:t>
            </a:r>
          </a:p>
          <a:p>
            <a:pPr marL="742950"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Work-flow manager, services things like that.</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Mobile Apps</a:t>
            </a:r>
          </a:p>
          <a:p>
            <a:pPr marL="742950"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Things that help your Mobile apps function!</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API Apps</a:t>
            </a:r>
          </a:p>
          <a:p>
            <a:pPr marL="742950"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Have some sort of interface (REST, for instance) that you tie into</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Gallery sites are pretty awesome – everything</a:t>
            </a:r>
            <a:r>
              <a:rPr lang="en-US" baseline="0" dirty="0"/>
              <a:t> from WordPress to full E-Commerce.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52104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15-04-2016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15-04-2016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4/15/2016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4/15/2016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png"/><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23" Type="http://schemas.openxmlformats.org/officeDocument/2006/relationships/image" Target="../media/image82.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 Id="rId22"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71.png"/><Relationship Id="rId18" Type="http://schemas.openxmlformats.org/officeDocument/2006/relationships/image" Target="../media/image78.emf"/><Relationship Id="rId26" Type="http://schemas.openxmlformats.org/officeDocument/2006/relationships/image" Target="../media/image82.emf"/><Relationship Id="rId3" Type="http://schemas.openxmlformats.org/officeDocument/2006/relationships/image" Target="../media/image83.emf"/><Relationship Id="rId21" Type="http://schemas.openxmlformats.org/officeDocument/2006/relationships/image" Target="../media/image80.emf"/><Relationship Id="rId7" Type="http://schemas.openxmlformats.org/officeDocument/2006/relationships/image" Target="../media/image76.emf"/><Relationship Id="rId12" Type="http://schemas.openxmlformats.org/officeDocument/2006/relationships/image" Target="../media/image70.emf"/><Relationship Id="rId17" Type="http://schemas.openxmlformats.org/officeDocument/2006/relationships/image" Target="../media/image77.emf"/><Relationship Id="rId25" Type="http://schemas.openxmlformats.org/officeDocument/2006/relationships/image" Target="../media/image87.emf"/><Relationship Id="rId2" Type="http://schemas.openxmlformats.org/officeDocument/2006/relationships/image" Target="../media/image62.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24" Type="http://schemas.openxmlformats.org/officeDocument/2006/relationships/image" Target="../media/image86.emf"/><Relationship Id="rId5" Type="http://schemas.openxmlformats.org/officeDocument/2006/relationships/image" Target="../media/image68.emf"/><Relationship Id="rId15" Type="http://schemas.openxmlformats.org/officeDocument/2006/relationships/image" Target="../media/image74.emf"/><Relationship Id="rId23" Type="http://schemas.openxmlformats.org/officeDocument/2006/relationships/image" Target="../media/image85.emf"/><Relationship Id="rId10" Type="http://schemas.openxmlformats.org/officeDocument/2006/relationships/image" Target="../media/image67.emf"/><Relationship Id="rId19" Type="http://schemas.openxmlformats.org/officeDocument/2006/relationships/image" Target="../media/image84.emf"/><Relationship Id="rId4" Type="http://schemas.openxmlformats.org/officeDocument/2006/relationships/image" Target="../media/image61.emf"/><Relationship Id="rId9" Type="http://schemas.openxmlformats.org/officeDocument/2006/relationships/image" Target="../media/image64.emf"/><Relationship Id="rId14" Type="http://schemas.openxmlformats.org/officeDocument/2006/relationships/image" Target="../media/image73.emf"/><Relationship Id="rId22" Type="http://schemas.openxmlformats.org/officeDocument/2006/relationships/image" Target="../media/image8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9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91.emf"/><Relationship Id="rId2" Type="http://schemas.openxmlformats.org/officeDocument/2006/relationships/image" Target="../media/image88.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90.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89.emf"/><Relationship Id="rId4" Type="http://schemas.openxmlformats.org/officeDocument/2006/relationships/image" Target="../media/image28.emf"/><Relationship Id="rId9" Type="http://schemas.openxmlformats.org/officeDocument/2006/relationships/image" Target="../media/image34.emf"/><Relationship Id="rId14" Type="http://schemas.openxmlformats.org/officeDocument/2006/relationships/image" Target="../media/image35.emf"/></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53.png"/><Relationship Id="rId2"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34.emf"/><Relationship Id="rId18" Type="http://schemas.openxmlformats.org/officeDocument/2006/relationships/image" Target="../media/image107.emf"/><Relationship Id="rId3" Type="http://schemas.openxmlformats.org/officeDocument/2006/relationships/image" Target="../media/image100.emf"/><Relationship Id="rId21" Type="http://schemas.openxmlformats.org/officeDocument/2006/relationships/image" Target="../media/image110.emf"/><Relationship Id="rId7" Type="http://schemas.openxmlformats.org/officeDocument/2006/relationships/image" Target="../media/image101.emf"/><Relationship Id="rId12" Type="http://schemas.openxmlformats.org/officeDocument/2006/relationships/image" Target="../media/image33.emf"/><Relationship Id="rId17" Type="http://schemas.openxmlformats.org/officeDocument/2006/relationships/image" Target="../media/image106.emf"/><Relationship Id="rId2" Type="http://schemas.openxmlformats.org/officeDocument/2006/relationships/image" Target="../media/image27.emf"/><Relationship Id="rId16" Type="http://schemas.openxmlformats.org/officeDocument/2006/relationships/image" Target="../media/image105.emf"/><Relationship Id="rId20" Type="http://schemas.openxmlformats.org/officeDocument/2006/relationships/image" Target="../media/image109.emf"/><Relationship Id="rId1" Type="http://schemas.openxmlformats.org/officeDocument/2006/relationships/slideLayout" Target="../slideLayouts/slideLayout82.xml"/><Relationship Id="rId6" Type="http://schemas.openxmlformats.org/officeDocument/2006/relationships/image" Target="../media/image32.emf"/><Relationship Id="rId11" Type="http://schemas.openxmlformats.org/officeDocument/2006/relationships/image" Target="../media/image104.emf"/><Relationship Id="rId5" Type="http://schemas.openxmlformats.org/officeDocument/2006/relationships/image" Target="../media/image29.emf"/><Relationship Id="rId15" Type="http://schemas.openxmlformats.org/officeDocument/2006/relationships/image" Target="../media/image93.emf"/><Relationship Id="rId10" Type="http://schemas.openxmlformats.org/officeDocument/2006/relationships/image" Target="../media/image31.emf"/><Relationship Id="rId19" Type="http://schemas.openxmlformats.org/officeDocument/2006/relationships/image" Target="../media/image108.emf"/><Relationship Id="rId4" Type="http://schemas.openxmlformats.org/officeDocument/2006/relationships/image" Target="../media/image28.emf"/><Relationship Id="rId9" Type="http://schemas.openxmlformats.org/officeDocument/2006/relationships/image" Target="../media/image103.emf"/><Relationship Id="rId14" Type="http://schemas.openxmlformats.org/officeDocument/2006/relationships/image" Target="../media/image35.emf"/><Relationship Id="rId22" Type="http://schemas.openxmlformats.org/officeDocument/2006/relationships/image" Target="../media/image1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120.emf"/><Relationship Id="rId12" Type="http://schemas.openxmlformats.org/officeDocument/2006/relationships/image" Target="../media/image32.emf"/><Relationship Id="rId2" Type="http://schemas.openxmlformats.org/officeDocument/2006/relationships/image" Target="../media/image27.emf"/><Relationship Id="rId16" Type="http://schemas.openxmlformats.org/officeDocument/2006/relationships/image" Target="../media/image36.emf"/><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1.emf"/><Relationship Id="rId5" Type="http://schemas.openxmlformats.org/officeDocument/2006/relationships/image" Target="../media/image29.emf"/><Relationship Id="rId15" Type="http://schemas.openxmlformats.org/officeDocument/2006/relationships/image" Target="../media/image35.emf"/><Relationship Id="rId10" Type="http://schemas.openxmlformats.org/officeDocument/2006/relationships/image" Target="../media/image123.emf"/><Relationship Id="rId4" Type="http://schemas.openxmlformats.org/officeDocument/2006/relationships/image" Target="../media/image104.emf"/><Relationship Id="rId9" Type="http://schemas.openxmlformats.org/officeDocument/2006/relationships/image" Target="../media/image122.em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26.png"/><Relationship Id="rId4" Type="http://schemas.openxmlformats.org/officeDocument/2006/relationships/image" Target="../media/image125.emf"/></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30.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5.emf"/><Relationship Id="rId4" Type="http://schemas.openxmlformats.org/officeDocument/2006/relationships/image" Target="../media/image128.emf"/><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71.png"/><Relationship Id="rId3" Type="http://schemas.openxmlformats.org/officeDocument/2006/relationships/image" Target="../media/image63.emf"/><Relationship Id="rId7" Type="http://schemas.openxmlformats.org/officeDocument/2006/relationships/image" Target="../media/image77.emf"/><Relationship Id="rId12" Type="http://schemas.openxmlformats.org/officeDocument/2006/relationships/image" Target="../media/image70.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69.emf"/><Relationship Id="rId5" Type="http://schemas.openxmlformats.org/officeDocument/2006/relationships/image" Target="../media/image65.emf"/><Relationship Id="rId15" Type="http://schemas.openxmlformats.org/officeDocument/2006/relationships/image" Target="../media/image74.emf"/><Relationship Id="rId10" Type="http://schemas.openxmlformats.org/officeDocument/2006/relationships/image" Target="../media/image68.emf"/><Relationship Id="rId4" Type="http://schemas.openxmlformats.org/officeDocument/2006/relationships/image" Target="../media/image64.emf"/><Relationship Id="rId9" Type="http://schemas.openxmlformats.org/officeDocument/2006/relationships/image" Target="../media/image67.emf"/><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4.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3.emf"/><Relationship Id="rId2" Type="http://schemas.openxmlformats.org/officeDocument/2006/relationships/image" Target="../media/image62.emf"/><Relationship Id="rId16" Type="http://schemas.openxmlformats.org/officeDocument/2006/relationships/image" Target="../media/image82.emf"/><Relationship Id="rId1" Type="http://schemas.openxmlformats.org/officeDocument/2006/relationships/slideLayout" Target="../slideLayouts/slideLayout5.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8.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7.emf"/></Relationships>
</file>

<file path=ppt/slides/_rels/slide47.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8.emf"/><Relationship Id="rId3" Type="http://schemas.openxmlformats.org/officeDocument/2006/relationships/image" Target="../media/image66.emf"/><Relationship Id="rId7" Type="http://schemas.openxmlformats.org/officeDocument/2006/relationships/image" Target="../media/image63.emf"/><Relationship Id="rId12" Type="http://schemas.openxmlformats.org/officeDocument/2006/relationships/image" Target="../media/image71.png"/><Relationship Id="rId17" Type="http://schemas.openxmlformats.org/officeDocument/2006/relationships/image" Target="../media/image82.emf"/><Relationship Id="rId2" Type="http://schemas.openxmlformats.org/officeDocument/2006/relationships/notesSlide" Target="../notesSlides/notesSlide22.xml"/><Relationship Id="rId16" Type="http://schemas.openxmlformats.org/officeDocument/2006/relationships/image" Target="../media/image74.emf"/><Relationship Id="rId1" Type="http://schemas.openxmlformats.org/officeDocument/2006/relationships/slideLayout" Target="../slideLayouts/slideLayout5.xml"/><Relationship Id="rId6" Type="http://schemas.openxmlformats.org/officeDocument/2006/relationships/image" Target="../media/image62.emf"/><Relationship Id="rId11" Type="http://schemas.openxmlformats.org/officeDocument/2006/relationships/image" Target="../media/image70.emf"/><Relationship Id="rId5" Type="http://schemas.openxmlformats.org/officeDocument/2006/relationships/image" Target="../media/image78.emf"/><Relationship Id="rId15" Type="http://schemas.openxmlformats.org/officeDocument/2006/relationships/image" Target="../media/image73.emf"/><Relationship Id="rId10" Type="http://schemas.openxmlformats.org/officeDocument/2006/relationships/image" Target="../media/image67.emf"/><Relationship Id="rId4" Type="http://schemas.openxmlformats.org/officeDocument/2006/relationships/image" Target="../media/image77.emf"/><Relationship Id="rId9" Type="http://schemas.openxmlformats.org/officeDocument/2006/relationships/image" Target="../media/image65.emf"/><Relationship Id="rId14"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 Web App</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23</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API Apps</a:t>
            </a:r>
          </a:p>
        </p:txBody>
      </p:sp>
      <p:sp>
        <p:nvSpPr>
          <p:cNvPr id="3" name="Content Placeholder 2"/>
          <p:cNvSpPr>
            <a:spLocks noGrp="1"/>
          </p:cNvSpPr>
          <p:nvPr>
            <p:ph sz="quarter" idx="10"/>
          </p:nvPr>
        </p:nvSpPr>
        <p:spPr/>
        <p:txBody>
          <a:bodyPr/>
          <a:lstStyle/>
          <a:p>
            <a:r>
              <a:rPr lang="en-US" dirty="0"/>
              <a:t>API Apps expose HTTP services</a:t>
            </a:r>
          </a:p>
          <a:p>
            <a:endParaRPr lang="en-US" dirty="0"/>
          </a:p>
          <a:p>
            <a:r>
              <a:rPr lang="en-US" dirty="0"/>
              <a:t>Metadata is exposed using Swagger 2.0 metadata</a:t>
            </a:r>
          </a:p>
          <a:p>
            <a:pPr lvl="1"/>
            <a:r>
              <a:rPr lang="en-US" dirty="0"/>
              <a:t>JSON file</a:t>
            </a:r>
          </a:p>
          <a:p>
            <a:pPr lvl="1"/>
            <a:r>
              <a:rPr lang="en-US" dirty="0"/>
              <a:t>Widely supported</a:t>
            </a:r>
          </a:p>
          <a:p>
            <a:pPr lvl="1"/>
            <a:endParaRPr lang="en-US" dirty="0"/>
          </a:p>
          <a:p>
            <a:r>
              <a:rPr lang="en-US" dirty="0"/>
              <a:t>Client applications </a:t>
            </a:r>
          </a:p>
        </p:txBody>
      </p:sp>
    </p:spTree>
    <p:extLst>
      <p:ext uri="{BB962C8B-B14F-4D97-AF65-F5344CB8AC3E}">
        <p14:creationId xmlns:p14="http://schemas.microsoft.com/office/powerpoint/2010/main" val="4026449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a:solidFill>
                  <a:schemeClr val="bg1"/>
                </a:solidFill>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a:solidFill>
                  <a:schemeClr val="bg1"/>
                </a:solidFill>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a:solidFill>
                  <a:schemeClr val="bg1"/>
                </a:solidFill>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a:solidFill>
                  <a:schemeClr val="bg1"/>
                </a:solidFill>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Basic Mobile App with Validation</a:t>
            </a:r>
          </a:p>
        </p:txBody>
      </p:sp>
    </p:spTree>
    <p:extLst>
      <p:ext uri="{BB962C8B-B14F-4D97-AF65-F5344CB8AC3E}">
        <p14:creationId xmlns:p14="http://schemas.microsoft.com/office/powerpoint/2010/main" val="9375216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Continous</a:t>
            </a:r>
            <a:r>
              <a:rPr lang="en-US" dirty="0"/>
              <a:t> Delivery with App Service</a:t>
            </a:r>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Continuous Deployment for Web Apps</a:t>
            </a:r>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4"/>
            <a:stretch>
              <a:fillRect/>
            </a:stretch>
          </p:blipFill>
          <p:spPr>
            <a:xfrm>
              <a:off x="768089" y="-1605208"/>
              <a:ext cx="3768750" cy="5613751"/>
            </a:xfrm>
            <a:prstGeom prst="rect">
              <a:avLst/>
            </a:prstGeom>
          </p:spPr>
        </p:pic>
        <p:pic>
          <p:nvPicPr>
            <p:cNvPr id="45" name="Picture 44"/>
            <p:cNvPicPr>
              <a:picLocks noChangeAspect="1"/>
            </p:cNvPicPr>
            <p:nvPr/>
          </p:nvPicPr>
          <p:blipFill>
            <a:blip r:embed="rId5"/>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6"/>
          <a:stretch>
            <a:fillRect/>
          </a:stretch>
        </p:blipFill>
        <p:spPr>
          <a:xfrm>
            <a:off x="2845363" y="4756882"/>
            <a:ext cx="2172796" cy="1400076"/>
          </a:xfrm>
          <a:prstGeom prst="rect">
            <a:avLst/>
          </a:prstGeom>
        </p:spPr>
      </p:pic>
      <p:pic>
        <p:nvPicPr>
          <p:cNvPr id="30" name="Picture 29"/>
          <p:cNvPicPr>
            <a:picLocks noChangeAspect="1"/>
          </p:cNvPicPr>
          <p:nvPr/>
        </p:nvPicPr>
        <p:blipFill>
          <a:blip r:embed="rId7"/>
          <a:stretch>
            <a:fillRect/>
          </a:stretch>
        </p:blipFill>
        <p:spPr>
          <a:xfrm>
            <a:off x="6609503" y="0"/>
            <a:ext cx="5582498" cy="3614057"/>
          </a:xfrm>
          <a:prstGeom prst="rect">
            <a:avLst/>
          </a:prstGeom>
        </p:spPr>
      </p:pic>
      <p:pic>
        <p:nvPicPr>
          <p:cNvPr id="38" name="Picture 37"/>
          <p:cNvPicPr>
            <a:picLocks noChangeAspect="1"/>
          </p:cNvPicPr>
          <p:nvPr/>
        </p:nvPicPr>
        <p:blipFill>
          <a:blip r:embed="rId8"/>
          <a:stretch>
            <a:fillRect/>
          </a:stretch>
        </p:blipFill>
        <p:spPr>
          <a:xfrm>
            <a:off x="8314314" y="267557"/>
            <a:ext cx="3327550" cy="2147980"/>
          </a:xfrm>
          <a:prstGeom prst="rect">
            <a:avLst/>
          </a:prstGeom>
        </p:spPr>
      </p:pic>
      <p:pic>
        <p:nvPicPr>
          <p:cNvPr id="18" name="Picture 17"/>
          <p:cNvPicPr>
            <a:picLocks noChangeAspect="1"/>
          </p:cNvPicPr>
          <p:nvPr/>
        </p:nvPicPr>
        <p:blipFill>
          <a:blip r:embed="rId9"/>
          <a:stretch>
            <a:fillRect/>
          </a:stretch>
        </p:blipFill>
        <p:spPr>
          <a:xfrm>
            <a:off x="3412002" y="1562735"/>
            <a:ext cx="6671087" cy="4310549"/>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4"/>
            <a:stretch>
              <a:fillRect/>
            </a:stretch>
          </p:blipFill>
          <p:spPr>
            <a:xfrm>
              <a:off x="768089" y="-1605208"/>
              <a:ext cx="3768750" cy="5613751"/>
            </a:xfrm>
            <a:prstGeom prst="rect">
              <a:avLst/>
            </a:prstGeom>
          </p:spPr>
        </p:pic>
        <p:pic>
          <p:nvPicPr>
            <p:cNvPr id="43" name="Picture 42"/>
            <p:cNvPicPr>
              <a:picLocks noChangeAspect="1"/>
            </p:cNvPicPr>
            <p:nvPr/>
          </p:nvPicPr>
          <p:blipFill>
            <a:blip r:embed="rId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4"/>
            <a:stretch>
              <a:fillRect/>
            </a:stretch>
          </p:blipFill>
          <p:spPr>
            <a:xfrm>
              <a:off x="768089" y="-1605208"/>
              <a:ext cx="3768750" cy="5613751"/>
            </a:xfrm>
            <a:prstGeom prst="rect">
              <a:avLst/>
            </a:prstGeom>
          </p:spPr>
        </p:pic>
        <p:pic>
          <p:nvPicPr>
            <p:cNvPr id="49" name="Picture 48"/>
            <p:cNvPicPr>
              <a:picLocks noChangeAspect="1"/>
            </p:cNvPicPr>
            <p:nvPr/>
          </p:nvPicPr>
          <p:blipFill>
            <a:blip r:embed="rId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4"/>
            <a:stretch>
              <a:fillRect/>
            </a:stretch>
          </p:blipFill>
          <p:spPr>
            <a:xfrm>
              <a:off x="768089" y="-1605208"/>
              <a:ext cx="3768750" cy="5613751"/>
            </a:xfrm>
            <a:prstGeom prst="rect">
              <a:avLst/>
            </a:prstGeom>
          </p:spPr>
        </p:pic>
        <p:pic>
          <p:nvPicPr>
            <p:cNvPr id="52" name="Picture 51"/>
            <p:cNvPicPr>
              <a:picLocks noChangeAspect="1"/>
            </p:cNvPicPr>
            <p:nvPr/>
          </p:nvPicPr>
          <p:blipFill>
            <a:blip r:embed="rId5"/>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4"/>
            <a:stretch>
              <a:fillRect/>
            </a:stretch>
          </p:blipFill>
          <p:spPr>
            <a:xfrm>
              <a:off x="768089" y="-1605208"/>
              <a:ext cx="3768750" cy="5613751"/>
            </a:xfrm>
            <a:prstGeom prst="rect">
              <a:avLst/>
            </a:prstGeom>
          </p:spPr>
        </p:pic>
        <p:pic>
          <p:nvPicPr>
            <p:cNvPr id="55" name="Picture 54"/>
            <p:cNvPicPr>
              <a:picLocks noChangeAspect="1"/>
            </p:cNvPicPr>
            <p:nvPr/>
          </p:nvPicPr>
          <p:blipFill>
            <a:blip r:embed="rId5"/>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4"/>
            <a:stretch>
              <a:fillRect/>
            </a:stretch>
          </p:blipFill>
          <p:spPr>
            <a:xfrm>
              <a:off x="768089" y="-1605208"/>
              <a:ext cx="3768750" cy="5613751"/>
            </a:xfrm>
            <a:prstGeom prst="rect">
              <a:avLst/>
            </a:prstGeom>
          </p:spPr>
        </p:pic>
        <p:pic>
          <p:nvPicPr>
            <p:cNvPr id="58" name="Picture 57"/>
            <p:cNvPicPr>
              <a:picLocks noChangeAspect="1"/>
            </p:cNvPicPr>
            <p:nvPr/>
          </p:nvPicPr>
          <p:blipFill>
            <a:blip r:embed="rId5"/>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4"/>
            <a:stretch>
              <a:fillRect/>
            </a:stretch>
          </p:blipFill>
          <p:spPr>
            <a:xfrm>
              <a:off x="768089" y="-1605208"/>
              <a:ext cx="3768750" cy="5613751"/>
            </a:xfrm>
            <a:prstGeom prst="rect">
              <a:avLst/>
            </a:prstGeom>
          </p:spPr>
        </p:pic>
        <p:pic>
          <p:nvPicPr>
            <p:cNvPr id="61" name="Picture 60"/>
            <p:cNvPicPr>
              <a:picLocks noChangeAspect="1"/>
            </p:cNvPicPr>
            <p:nvPr/>
          </p:nvPicPr>
          <p:blipFill>
            <a:blip r:embed="rId5"/>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4"/>
            <a:stretch>
              <a:fillRect/>
            </a:stretch>
          </p:blipFill>
          <p:spPr>
            <a:xfrm>
              <a:off x="768089" y="-1605208"/>
              <a:ext cx="3768750" cy="5613751"/>
            </a:xfrm>
            <a:prstGeom prst="rect">
              <a:avLst/>
            </a:prstGeom>
          </p:spPr>
        </p:pic>
        <p:pic>
          <p:nvPicPr>
            <p:cNvPr id="64" name="Picture 63"/>
            <p:cNvPicPr>
              <a:picLocks noChangeAspect="1"/>
            </p:cNvPicPr>
            <p:nvPr/>
          </p:nvPicPr>
          <p:blipFill>
            <a:blip r:embed="rId5"/>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4"/>
            <a:stretch>
              <a:fillRect/>
            </a:stretch>
          </p:blipFill>
          <p:spPr>
            <a:xfrm>
              <a:off x="768089" y="-1605208"/>
              <a:ext cx="3768750" cy="5613751"/>
            </a:xfrm>
            <a:prstGeom prst="rect">
              <a:avLst/>
            </a:prstGeom>
          </p:spPr>
        </p:pic>
        <p:pic>
          <p:nvPicPr>
            <p:cNvPr id="67" name="Picture 66"/>
            <p:cNvPicPr>
              <a:picLocks noChangeAspect="1"/>
            </p:cNvPicPr>
            <p:nvPr/>
          </p:nvPicPr>
          <p:blipFill>
            <a:blip r:embed="rId5"/>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6"/>
          <a:stretch>
            <a:fillRect/>
          </a:stretch>
        </p:blipFill>
        <p:spPr>
          <a:xfrm>
            <a:off x="3759299" y="5344301"/>
            <a:ext cx="2172796" cy="1400076"/>
          </a:xfrm>
          <a:prstGeom prst="rect">
            <a:avLst/>
          </a:prstGeom>
        </p:spPr>
      </p:pic>
      <p:pic>
        <p:nvPicPr>
          <p:cNvPr id="78" name="Picture 77"/>
          <p:cNvPicPr>
            <a:picLocks noChangeAspect="1"/>
          </p:cNvPicPr>
          <p:nvPr/>
        </p:nvPicPr>
        <p:blipFill>
          <a:blip r:embed="rId6"/>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3"/>
          <a:stretch>
            <a:fillRect/>
          </a:stretch>
        </p:blipFill>
        <p:spPr>
          <a:xfrm>
            <a:off x="1" y="3743009"/>
            <a:ext cx="4822369" cy="3124661"/>
          </a:xfrm>
          <a:prstGeom prst="rect">
            <a:avLst/>
          </a:prstGeom>
        </p:spPr>
      </p:pic>
      <p:pic>
        <p:nvPicPr>
          <p:cNvPr id="80" name="Picture 79"/>
          <p:cNvPicPr>
            <a:picLocks noChangeAspect="1"/>
          </p:cNvPicPr>
          <p:nvPr/>
        </p:nvPicPr>
        <p:blipFill>
          <a:blip r:embed="rId14"/>
          <a:stretch>
            <a:fillRect/>
          </a:stretch>
        </p:blipFill>
        <p:spPr>
          <a:xfrm>
            <a:off x="257977" y="5707769"/>
            <a:ext cx="1481228" cy="956627"/>
          </a:xfrm>
          <a:prstGeom prst="rect">
            <a:avLst/>
          </a:prstGeom>
        </p:spPr>
      </p:pic>
      <p:pic>
        <p:nvPicPr>
          <p:cNvPr id="81" name="Picture 80"/>
          <p:cNvPicPr>
            <a:picLocks noChangeAspect="1"/>
          </p:cNvPicPr>
          <p:nvPr/>
        </p:nvPicPr>
        <p:blipFill>
          <a:blip r:embed="rId15"/>
          <a:stretch>
            <a:fillRect/>
          </a:stretch>
        </p:blipFill>
        <p:spPr>
          <a:xfrm>
            <a:off x="215340" y="3302216"/>
            <a:ext cx="2092500" cy="2340000"/>
          </a:xfrm>
          <a:prstGeom prst="rect">
            <a:avLst/>
          </a:prstGeom>
        </p:spPr>
      </p:pic>
      <p:pic>
        <p:nvPicPr>
          <p:cNvPr id="82" name="Picture 81"/>
          <p:cNvPicPr>
            <a:picLocks noChangeAspect="1"/>
          </p:cNvPicPr>
          <p:nvPr/>
        </p:nvPicPr>
        <p:blipFill>
          <a:blip r:embed="rId11"/>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6"/>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1"/>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4"/>
            <a:stretch>
              <a:fillRect/>
            </a:stretch>
          </p:blipFill>
          <p:spPr>
            <a:xfrm>
              <a:off x="768089" y="-1605208"/>
              <a:ext cx="3768750" cy="5613751"/>
            </a:xfrm>
            <a:prstGeom prst="rect">
              <a:avLst/>
            </a:prstGeom>
          </p:spPr>
        </p:pic>
        <p:pic>
          <p:nvPicPr>
            <p:cNvPr id="70" name="Picture 69"/>
            <p:cNvPicPr>
              <a:picLocks noChangeAspect="1"/>
            </p:cNvPicPr>
            <p:nvPr/>
          </p:nvPicPr>
          <p:blipFill>
            <a:blip r:embed="rId5"/>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4"/>
            <a:stretch>
              <a:fillRect/>
            </a:stretch>
          </p:blipFill>
          <p:spPr>
            <a:xfrm>
              <a:off x="768089" y="-1605208"/>
              <a:ext cx="3768750" cy="5613751"/>
            </a:xfrm>
            <a:prstGeom prst="rect">
              <a:avLst/>
            </a:prstGeom>
          </p:spPr>
        </p:pic>
        <p:pic>
          <p:nvPicPr>
            <p:cNvPr id="73" name="Picture 72"/>
            <p:cNvPicPr>
              <a:picLocks noChangeAspect="1"/>
            </p:cNvPicPr>
            <p:nvPr/>
          </p:nvPicPr>
          <p:blipFill>
            <a:blip r:embed="rId5"/>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4"/>
            <a:stretch>
              <a:fillRect/>
            </a:stretch>
          </p:blipFill>
          <p:spPr>
            <a:xfrm>
              <a:off x="768089" y="-1605208"/>
              <a:ext cx="3768750" cy="5613751"/>
            </a:xfrm>
            <a:prstGeom prst="rect">
              <a:avLst/>
            </a:prstGeom>
          </p:spPr>
        </p:pic>
        <p:pic>
          <p:nvPicPr>
            <p:cNvPr id="76" name="Picture 75"/>
            <p:cNvPicPr>
              <a:picLocks noChangeAspect="1"/>
            </p:cNvPicPr>
            <p:nvPr/>
          </p:nvPicPr>
          <p:blipFill>
            <a:blip r:embed="rId5"/>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8"/>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9"/>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0"/>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1"/>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2"/>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fee586e5-3c92-48eb-9898-42915e590ada"/>
    <ds:schemaRef ds:uri="http://www.w3.org/XML/1998/namespac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7472</TotalTime>
  <Words>1645</Words>
  <Application>Microsoft Office PowerPoint</Application>
  <PresentationFormat>Widescreen</PresentationFormat>
  <Paragraphs>461</Paragraphs>
  <Slides>56</Slides>
  <Notes>25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56</vt:i4>
      </vt:variant>
    </vt:vector>
  </HeadingPairs>
  <TitlesOfParts>
    <vt:vector size="71"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Demo: Basic Mobile App with Validation</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Joe Reynolds</cp:lastModifiedBy>
  <cp:revision>379</cp:revision>
  <cp:lastPrinted>2014-03-26T17:46:13Z</cp:lastPrinted>
  <dcterms:created xsi:type="dcterms:W3CDTF">2014-03-19T23:21:38Z</dcterms:created>
  <dcterms:modified xsi:type="dcterms:W3CDTF">2016-04-16T05:56:16Z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